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sldIdLst>
    <p:sldId id="256" r:id="rId3"/>
    <p:sldId id="260" r:id="rId4"/>
    <p:sldId id="257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1FE11-4077-43CC-A785-DFB31FF63C92}" v="6" dt="2018-09-11T20:04:38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>
        <p:scale>
          <a:sx n="99" d="100"/>
          <a:sy n="99" d="100"/>
        </p:scale>
        <p:origin x="-102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ott-Olson" userId="2e2e48205d0dcf26" providerId="LiveId" clId="{D1D1FE11-4077-43CC-A785-DFB31FF63C92}"/>
    <pc:docChg chg="addSld delSld modSld modMainMaster">
      <pc:chgData name="Kelly Scott-Olson" userId="2e2e48205d0dcf26" providerId="LiveId" clId="{D1D1FE11-4077-43CC-A785-DFB31FF63C92}" dt="2018-09-11T20:04:38.806" v="5" actId="2696"/>
      <pc:docMkLst>
        <pc:docMk/>
      </pc:docMkLst>
      <pc:sldChg chg="add del">
        <pc:chgData name="Kelly Scott-Olson" userId="2e2e48205d0dcf26" providerId="LiveId" clId="{D1D1FE11-4077-43CC-A785-DFB31FF63C92}" dt="2018-09-11T19:39:31.488" v="1" actId="2696"/>
        <pc:sldMkLst>
          <pc:docMk/>
          <pc:sldMk cId="1752668345" sldId="258"/>
        </pc:sldMkLst>
      </pc:sldChg>
      <pc:sldMasterChg chg="delSldLayout">
        <pc:chgData name="Kelly Scott-Olson" userId="2e2e48205d0dcf26" providerId="LiveId" clId="{D1D1FE11-4077-43CC-A785-DFB31FF63C92}" dt="2018-09-11T20:04:27.749" v="3" actId="2696"/>
        <pc:sldMasterMkLst>
          <pc:docMk/>
          <pc:sldMasterMk cId="337348214" sldId="2147483648"/>
        </pc:sldMasterMkLst>
        <pc:sldLayoutChg chg="del">
          <pc:chgData name="Kelly Scott-Olson" userId="2e2e48205d0dcf26" providerId="LiveId" clId="{D1D1FE11-4077-43CC-A785-DFB31FF63C92}" dt="2018-09-11T20:04:27.749" v="3" actId="2696"/>
          <pc:sldLayoutMkLst>
            <pc:docMk/>
            <pc:sldMasterMk cId="337348214" sldId="2147483648"/>
            <pc:sldLayoutMk cId="1397411229" sldId="2147483658"/>
          </pc:sldLayoutMkLst>
        </pc:sldLayoutChg>
      </pc:sldMasterChg>
      <pc:sldMasterChg chg="addSp modSp delSldLayout">
        <pc:chgData name="Kelly Scott-Olson" userId="2e2e48205d0dcf26" providerId="LiveId" clId="{D1D1FE11-4077-43CC-A785-DFB31FF63C92}" dt="2018-09-11T20:04:38.806" v="5" actId="2696"/>
        <pc:sldMasterMkLst>
          <pc:docMk/>
          <pc:sldMasterMk cId="2498680986" sldId="2147483659"/>
        </pc:sldMasterMkLst>
        <pc:spChg chg="add mod">
          <ac:chgData name="Kelly Scott-Olson" userId="2e2e48205d0dcf26" providerId="LiveId" clId="{D1D1FE11-4077-43CC-A785-DFB31FF63C92}" dt="2018-09-11T20:04:24.492" v="2"/>
          <ac:spMkLst>
            <pc:docMk/>
            <pc:sldMasterMk cId="2498680986" sldId="2147483659"/>
            <ac:spMk id="2" creationId="{9CB7D858-8905-4FC1-A334-496AC37DFD1F}"/>
          </ac:spMkLst>
        </pc:spChg>
        <pc:spChg chg="add mod">
          <ac:chgData name="Kelly Scott-Olson" userId="2e2e48205d0dcf26" providerId="LiveId" clId="{D1D1FE11-4077-43CC-A785-DFB31FF63C92}" dt="2018-09-11T20:04:24.492" v="2"/>
          <ac:spMkLst>
            <pc:docMk/>
            <pc:sldMasterMk cId="2498680986" sldId="2147483659"/>
            <ac:spMk id="3" creationId="{87D0CF1F-7AE3-429E-A684-4129364564C6}"/>
          </ac:spMkLst>
        </pc:spChg>
        <pc:spChg chg="add mod">
          <ac:chgData name="Kelly Scott-Olson" userId="2e2e48205d0dcf26" providerId="LiveId" clId="{D1D1FE11-4077-43CC-A785-DFB31FF63C92}" dt="2018-09-11T20:04:24.492" v="2"/>
          <ac:spMkLst>
            <pc:docMk/>
            <pc:sldMasterMk cId="2498680986" sldId="2147483659"/>
            <ac:spMk id="4" creationId="{DA146B68-4834-4198-92F2-1EE8D599882B}"/>
          </ac:spMkLst>
        </pc:spChg>
        <pc:spChg chg="add mod">
          <ac:chgData name="Kelly Scott-Olson" userId="2e2e48205d0dcf26" providerId="LiveId" clId="{D1D1FE11-4077-43CC-A785-DFB31FF63C92}" dt="2018-09-11T20:04:24.492" v="2"/>
          <ac:spMkLst>
            <pc:docMk/>
            <pc:sldMasterMk cId="2498680986" sldId="2147483659"/>
            <ac:spMk id="5" creationId="{0A5EF6F9-DF48-4CC6-893E-0E9AE82F96E2}"/>
          </ac:spMkLst>
        </pc:spChg>
        <pc:spChg chg="add mod">
          <ac:chgData name="Kelly Scott-Olson" userId="2e2e48205d0dcf26" providerId="LiveId" clId="{D1D1FE11-4077-43CC-A785-DFB31FF63C92}" dt="2018-09-11T20:04:24.492" v="2"/>
          <ac:spMkLst>
            <pc:docMk/>
            <pc:sldMasterMk cId="2498680986" sldId="2147483659"/>
            <ac:spMk id="6" creationId="{04A3F73B-AAAC-4C4B-94C4-03D34F476A5B}"/>
          </ac:spMkLst>
        </pc:spChg>
        <pc:sldLayoutChg chg="del">
          <pc:chgData name="Kelly Scott-Olson" userId="2e2e48205d0dcf26" providerId="LiveId" clId="{D1D1FE11-4077-43CC-A785-DFB31FF63C92}" dt="2018-09-11T20:04:36.594" v="4" actId="2696"/>
          <pc:sldLayoutMkLst>
            <pc:docMk/>
            <pc:sldMasterMk cId="2498680986" sldId="2147483659"/>
            <pc:sldLayoutMk cId="3654252723" sldId="2147483669"/>
          </pc:sldLayoutMkLst>
        </pc:sldLayoutChg>
        <pc:sldLayoutChg chg="del">
          <pc:chgData name="Kelly Scott-Olson" userId="2e2e48205d0dcf26" providerId="LiveId" clId="{D1D1FE11-4077-43CC-A785-DFB31FF63C92}" dt="2018-09-11T20:04:38.806" v="5" actId="2696"/>
          <pc:sldLayoutMkLst>
            <pc:docMk/>
            <pc:sldMasterMk cId="2498680986" sldId="2147483659"/>
            <pc:sldLayoutMk cId="873338085" sldId="214748367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2173"/>
            <a:ext cx="9144000" cy="21877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325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96A0C-56D7-1C45-8EA7-92BF5E8B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120B6E-6382-5540-AD8E-84C1E47F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CBCCF-150A-4DF7-A2FB-72D85E10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B979FD-CB08-4150-950F-749207E1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4AE11E-AAFA-4A23-AAAD-EA974C9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4F711-B032-4A40-8FF8-9C32DC7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9B34B-D1B0-49A0-AFC6-9794A52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88299E-D344-4BC3-BEF7-FC6F7628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02AAA-65DA-4653-B7CA-6C5D7687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26D20-0C09-4E50-A1EF-F05BE837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E029E-118B-4C88-B7BE-71D50DB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252B3-520A-49DA-88CE-121FB24D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751B1-FD0B-4801-A695-5041F02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5292E-C8DD-45D2-A8FB-D394ED6C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19F8A5-1249-4B1F-A050-65BD988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EA6A8-FA1C-44B4-AB15-3FBAE2B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122384-CC5C-4984-B7CB-FCAF6B2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05C70-B952-482D-A207-6054C68A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82312F-BC77-4262-8663-8493DC1D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725B7F-0097-4876-A0BE-0A6B03C5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8054AE-F3CE-43CC-9B76-905B8F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3B64DF-60F2-404B-916D-63C12A6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F1DDB1-61B9-4027-A35D-E397213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5AB82-07B7-48BC-B6D8-083BD01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B59E70-6719-4A5D-946E-DBCC33A5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20EC53-4755-43DD-AB2F-66F62AB5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33AD42-BAE5-483A-8186-538064180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CBBF30-7528-45BC-B11E-AE06A564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DC38D6-912A-42C2-BE9E-58D7AA0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550B63-8852-463A-8342-81C66147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FD0295-A13C-45F8-915A-42C986D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1655E-9442-4FFF-9577-3C80A95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703937-C9FF-4022-8D8E-F123775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EDB9F9-E2FC-4127-B1FE-68F675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EF20D8-5448-4ED0-AF8E-6252181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9B9BAC-ABF0-4187-931A-EE5AF6E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B6ADBB-2673-4430-91F5-A1761B3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60DA67-4744-442E-B835-8D0699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57BC4-27CF-4D9A-A10A-DE3C1539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C6152-3F22-4470-9B9F-3CCB5EC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BB5B92-A0CD-472C-883B-E27643D2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715995-2D6E-4E3E-82A6-6962176F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F62CE-6298-40E4-8C66-059658A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120537-84E1-4089-AEE1-6D776605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AD57A-71B7-44AA-B857-9459FE7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C82B3C-0EF3-4C9A-9931-6CBD40904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654FD-D503-4123-9E04-F8E07522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D0A430-1AA7-4135-B0B1-06E7BFF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318AED-05C4-40C7-BBA1-EB2E023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E2B96-74FF-48D1-A2FA-858A40EC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8E6844-23AF-334E-85DA-9A3C2863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62DEF6-2F12-9F4C-97FC-4FEB943E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90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24AF34-ADCF-F14B-B817-202BD781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FCBE86-3DF1-9142-BD5E-0F0DF17F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1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1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AA4183-4E9A-6841-BF9C-F74872C8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F0A259-7C8A-964E-B149-EAC8E8EF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4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5620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80116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562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80116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19BED9-35F7-1A49-98B5-3F64DC47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5D6525-3D23-0A48-9856-28453CA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818EC3-67CE-864F-AD2D-DC249378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FB9415-E178-884C-A685-676DFB5C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C2F79-93C8-A245-8A02-E2B5780C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A6DD7B-F363-DA49-B5D1-1C09C1AA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98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83990"/>
            <a:ext cx="6172200" cy="471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10021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523C44-36E9-8147-936A-1C465A1D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49B23-8E17-A142-9639-699E0272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1059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1059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47090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1EF713-DE6D-754D-90AD-E547B5F6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2B4911-E413-1445-A3DB-BB7896DC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8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93773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A6FDD-B001-1047-9926-22A737F34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8EBE-FBD8-FE4D-9B71-E5BDBC92B7C2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C7676-1C78-1D42-9083-162F51930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B7D858-8905-4FC1-A334-496AC3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D0CF1F-7AE3-429E-A684-4129364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146B68-4834-4198-92F2-1EE8D599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5EF6F9-DF48-4CC6-893E-0E9AE82F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3F73B-AAAC-4C4B-94C4-03D34F4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daidson@ieee.org" TargetMode="External"/><Relationship Id="rId2" Type="http://schemas.openxmlformats.org/officeDocument/2006/relationships/hyperlink" Target="mailto:Jamalshafii@ieee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Rock </a:t>
            </a: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River Valley Chapter</a:t>
            </a:r>
            <a:r>
              <a:rPr 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fontAlgn="base">
              <a:lnSpc>
                <a:spcPct val="115000"/>
              </a:lnSpc>
              <a:spcAft>
                <a:spcPct val="0"/>
              </a:spcAft>
              <a:defRPr/>
            </a:pPr>
            <a:r>
              <a:rPr lang="en-US" sz="5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Jamal </a:t>
            </a:r>
            <a:r>
              <a:rPr lang="en-US" sz="59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Shafii, </a:t>
            </a:r>
            <a:r>
              <a:rPr lang="en-US" sz="43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Chair</a:t>
            </a:r>
          </a:p>
          <a:p>
            <a:pPr fontAlgn="base">
              <a:lnSpc>
                <a:spcPct val="115000"/>
              </a:lnSpc>
              <a:spcAft>
                <a:spcPct val="0"/>
              </a:spcAft>
              <a:defRPr/>
            </a:pPr>
            <a:r>
              <a:rPr lang="en-US" sz="59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Steve Davidson</a:t>
            </a:r>
            <a:r>
              <a:rPr lang="en-US" sz="4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Chapter Co-Chair</a:t>
            </a:r>
            <a:endParaRPr lang="en-US" sz="4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endParaRPr lang="en-US" kern="0" dirty="0" smtClean="0">
              <a:solidFill>
                <a:srgbClr val="000000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4900" kern="0" dirty="0" smtClean="0">
                <a:solidFill>
                  <a:srgbClr val="000000"/>
                </a:solidFill>
              </a:rPr>
              <a:t>Rockford</a:t>
            </a:r>
            <a:r>
              <a:rPr lang="en-US" sz="4900" kern="0" dirty="0">
                <a:solidFill>
                  <a:srgbClr val="000000"/>
                </a:solidFill>
              </a:rPr>
              <a:t>, IL, USA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hlinkClick r:id="rId2"/>
              </a:rPr>
              <a:t>Jamalshafii@ieee.org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hlinkClick r:id="rId3"/>
              </a:rPr>
              <a:t>Steve.daidson@ieee.org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endParaRPr lang="en-US" kern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17C7B-29F0-D04C-87EE-4F3C664D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the Chapter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Serving North Central Illinois and </a:t>
            </a:r>
            <a:r>
              <a:rPr lang="en-US" sz="3200" dirty="0" smtClean="0">
                <a:solidFill>
                  <a:prstClr val="black"/>
                </a:solidFill>
              </a:rPr>
              <a:t>                                         extreme </a:t>
            </a:r>
            <a:r>
              <a:rPr lang="en-US" sz="3200" dirty="0">
                <a:solidFill>
                  <a:prstClr val="black"/>
                </a:solidFill>
              </a:rPr>
              <a:t>South Central Wisconsin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Founded </a:t>
            </a:r>
            <a:r>
              <a:rPr lang="en-US" sz="3200" dirty="0">
                <a:solidFill>
                  <a:prstClr val="black"/>
                </a:solidFill>
              </a:rPr>
              <a:t>in June 2007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15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EMC Chapter members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Holding EMC meetings in conjunction with Section meeting</a:t>
            </a:r>
          </a:p>
          <a:p>
            <a:pPr marL="342900" lvl="0" indent="-342900" defTabSz="9144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Awarded the most improved </a:t>
            </a:r>
            <a:r>
              <a:rPr lang="en-US" sz="3200" dirty="0" smtClean="0">
                <a:solidFill>
                  <a:prstClr val="black"/>
                </a:solidFill>
              </a:rPr>
              <a:t>chapter </a:t>
            </a:r>
            <a:r>
              <a:rPr lang="en-US" sz="3200" dirty="0">
                <a:solidFill>
                  <a:prstClr val="black"/>
                </a:solidFill>
              </a:rPr>
              <a:t>award in </a:t>
            </a:r>
            <a:r>
              <a:rPr lang="en-US" sz="3200" dirty="0" smtClean="0">
                <a:solidFill>
                  <a:prstClr val="black"/>
                </a:solidFill>
              </a:rPr>
              <a:t>2011, 2014, 2017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84689532"/>
              </p:ext>
            </p:extLst>
          </p:nvPr>
        </p:nvGraphicFramePr>
        <p:xfrm>
          <a:off x="7153226" y="1886051"/>
          <a:ext cx="3525837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5068007" imgH="2857899" progId="">
                  <p:embed/>
                </p:oleObj>
              </mc:Choice>
              <mc:Fallback>
                <p:oleObj name="Photo Editor Photo" r:id="rId3" imgW="5068007" imgH="2857899" progId="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26" y="1886051"/>
                        <a:ext cx="3525837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5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Regular Meetings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000" dirty="0" smtClean="0"/>
              <a:t>October </a:t>
            </a:r>
            <a:r>
              <a:rPr lang="en-US" sz="3000" dirty="0" smtClean="0"/>
              <a:t>25, 2018</a:t>
            </a:r>
            <a:endParaRPr lang="en-US" sz="3000" dirty="0"/>
          </a:p>
          <a:p>
            <a:pPr marL="457200" lvl="1" indent="0">
              <a:buNone/>
              <a:defRPr/>
            </a:pPr>
            <a:r>
              <a:rPr lang="en-US" sz="2600" dirty="0"/>
              <a:t>‒ </a:t>
            </a:r>
            <a:r>
              <a:rPr lang="en-US" sz="2900" dirty="0"/>
              <a:t>Speaker: </a:t>
            </a:r>
            <a:r>
              <a:rPr lang="en-US" sz="2900" dirty="0"/>
              <a:t>Colin E. Brench </a:t>
            </a:r>
          </a:p>
          <a:p>
            <a:pPr lvl="2">
              <a:defRPr/>
            </a:pPr>
            <a:r>
              <a:rPr lang="en-US" sz="1900" dirty="0"/>
              <a:t>Principal Engineer at Amphenol High Speed Interconnects</a:t>
            </a:r>
            <a:endParaRPr lang="en-US" sz="1900" dirty="0"/>
          </a:p>
          <a:p>
            <a:pPr marL="514350" lvl="1" indent="0">
              <a:buNone/>
              <a:defRPr/>
            </a:pPr>
            <a:r>
              <a:rPr lang="en-US" dirty="0" smtClean="0"/>
              <a:t>‒ Title: </a:t>
            </a:r>
            <a:r>
              <a:rPr lang="en-US" i="1" dirty="0"/>
              <a:t>Radiated Emissions: Understanding Product and Measurement Antenna Behavior</a:t>
            </a:r>
            <a:endParaRPr lang="en-US" dirty="0"/>
          </a:p>
          <a:p>
            <a:pPr marL="457200" lvl="1" indent="0">
              <a:buNone/>
              <a:defRPr/>
            </a:pPr>
            <a:r>
              <a:rPr lang="en-US" sz="2200" dirty="0" smtClean="0"/>
              <a:t> ‒  </a:t>
            </a:r>
            <a:r>
              <a:rPr lang="en-US" sz="2200" dirty="0" smtClean="0"/>
              <a:t>About 40 people </a:t>
            </a:r>
            <a:r>
              <a:rPr lang="en-US" sz="2200" dirty="0" smtClean="0"/>
              <a:t>attended</a:t>
            </a:r>
          </a:p>
          <a:p>
            <a:pPr marL="457200" lvl="1" indent="0">
              <a:buNone/>
              <a:defRPr/>
            </a:pPr>
            <a:r>
              <a:rPr lang="en-US" sz="2200" dirty="0" smtClean="0"/>
              <a:t>	Held at local NTS test house</a:t>
            </a:r>
            <a:endParaRPr lang="en-US" sz="2200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342900" lvl="1" indent="-342900">
              <a:buFont typeface="Arial"/>
              <a:buChar char="•"/>
              <a:defRPr/>
            </a:pPr>
            <a:r>
              <a:rPr lang="en-US" sz="3000" dirty="0"/>
              <a:t>April </a:t>
            </a:r>
            <a:r>
              <a:rPr lang="en-US" sz="3000" dirty="0" smtClean="0"/>
              <a:t>25, 2019</a:t>
            </a:r>
            <a:endParaRPr lang="en-US" sz="3000" dirty="0"/>
          </a:p>
          <a:p>
            <a:pPr marL="457200" lvl="1" indent="0">
              <a:buNone/>
              <a:defRPr/>
            </a:pPr>
            <a:r>
              <a:rPr lang="en-US" sz="2600" dirty="0"/>
              <a:t>‒ </a:t>
            </a:r>
            <a:r>
              <a:rPr lang="en-US" sz="2900" dirty="0"/>
              <a:t>Speaker: </a:t>
            </a:r>
            <a:r>
              <a:rPr lang="en-US" sz="2900" dirty="0"/>
              <a:t>Mike Hertz </a:t>
            </a:r>
          </a:p>
          <a:p>
            <a:pPr lvl="2">
              <a:defRPr/>
            </a:pPr>
            <a:r>
              <a:rPr lang="en-US" sz="1900" dirty="0"/>
              <a:t>Field Applications Engineer with Teledyne </a:t>
            </a:r>
            <a:r>
              <a:rPr lang="en-US" sz="1900" dirty="0" err="1"/>
              <a:t>LeCroy</a:t>
            </a:r>
            <a:endParaRPr lang="en-US" sz="1900" dirty="0"/>
          </a:p>
          <a:p>
            <a:pPr marL="457200" lvl="1" indent="0">
              <a:buNone/>
              <a:defRPr/>
            </a:pPr>
            <a:r>
              <a:rPr lang="en-US" sz="3000" dirty="0"/>
              <a:t>‒ </a:t>
            </a:r>
            <a:r>
              <a:rPr lang="en-US" sz="3000" dirty="0" smtClean="0"/>
              <a:t>Title: </a:t>
            </a:r>
            <a:r>
              <a:rPr lang="en-US" i="1" dirty="0"/>
              <a:t>Measurements and Analysis for </a:t>
            </a:r>
            <a:r>
              <a:rPr lang="en-US" i="1" dirty="0" err="1"/>
              <a:t>Switchmode</a:t>
            </a:r>
            <a:r>
              <a:rPr lang="en-US" i="1" dirty="0"/>
              <a:t> Design</a:t>
            </a:r>
            <a:endParaRPr lang="en-US" i="1" dirty="0"/>
          </a:p>
          <a:p>
            <a:pPr marL="457200" lvl="1" indent="0">
              <a:buNone/>
              <a:defRPr/>
            </a:pPr>
            <a:r>
              <a:rPr lang="en-US" sz="2000" dirty="0" smtClean="0"/>
              <a:t>‒   About 30 people attended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Special Event: EMC Seminar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700" dirty="0"/>
              <a:t>June </a:t>
            </a:r>
            <a:r>
              <a:rPr lang="en-US" sz="3700" dirty="0" smtClean="0"/>
              <a:t>11, 2019</a:t>
            </a:r>
            <a:endParaRPr lang="en-US" sz="3700" dirty="0"/>
          </a:p>
          <a:p>
            <a:pPr>
              <a:tabLst>
                <a:tab pos="1082675" algn="l"/>
              </a:tabLst>
            </a:pPr>
            <a:r>
              <a:rPr lang="en-US" sz="3600" dirty="0"/>
              <a:t>Title: </a:t>
            </a:r>
            <a:r>
              <a:rPr lang="en-US" sz="3600" dirty="0" smtClean="0"/>
              <a:t>EMC Circuit Design for the Real World                                                                     </a:t>
            </a:r>
            <a:r>
              <a:rPr lang="en-US" sz="3600" dirty="0" smtClean="0"/>
              <a:t>	</a:t>
            </a:r>
          </a:p>
          <a:p>
            <a:r>
              <a:rPr lang="en-US" sz="3600" dirty="0" smtClean="0"/>
              <a:t>Speaker: </a:t>
            </a:r>
            <a:r>
              <a:rPr lang="en-US" sz="3400" b="1" dirty="0"/>
              <a:t>Dr. Bruce Archambeault</a:t>
            </a:r>
          </a:p>
          <a:p>
            <a:pPr lvl="2"/>
            <a:r>
              <a:rPr lang="en-US" sz="3400" dirty="0" smtClean="0"/>
              <a:t>IEEE EMC Society President</a:t>
            </a:r>
            <a:endParaRPr lang="en-US" sz="3400" dirty="0" smtClean="0"/>
          </a:p>
          <a:p>
            <a:r>
              <a:rPr lang="en-US" sz="3600" dirty="0"/>
              <a:t>One-day seminar, 4 sessions</a:t>
            </a:r>
          </a:p>
          <a:p>
            <a:r>
              <a:rPr lang="en-US" sz="3600" dirty="0" smtClean="0"/>
              <a:t>About 130 </a:t>
            </a:r>
            <a:r>
              <a:rPr lang="en-US" sz="3600" dirty="0"/>
              <a:t>people attended</a:t>
            </a:r>
          </a:p>
          <a:p>
            <a:r>
              <a:rPr lang="en-US" sz="3600" dirty="0" smtClean="0"/>
              <a:t>18</a:t>
            </a:r>
            <a:r>
              <a:rPr lang="en-US" sz="3600" dirty="0" smtClean="0"/>
              <a:t> exhibitors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65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>
              <a:buFont typeface="Arial" pitchFamily="34" charset="0"/>
              <a:buChar char="•"/>
            </a:pPr>
            <a:r>
              <a:rPr lang="en-US" dirty="0" smtClean="0"/>
              <a:t>Serving </a:t>
            </a:r>
            <a:r>
              <a:rPr lang="en-US" dirty="0"/>
              <a:t>the needs of the local industries and </a:t>
            </a:r>
            <a:r>
              <a:rPr lang="en-US" dirty="0" smtClean="0"/>
              <a:t>working </a:t>
            </a:r>
            <a:r>
              <a:rPr lang="en-US" dirty="0"/>
              <a:t>engineers to further their skills. </a:t>
            </a:r>
            <a:endParaRPr lang="en-US" dirty="0" smtClean="0"/>
          </a:p>
          <a:p>
            <a:pPr lvl="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Publishing </a:t>
            </a:r>
            <a:r>
              <a:rPr lang="en-US" dirty="0">
                <a:solidFill>
                  <a:prstClr val="black"/>
                </a:solidFill>
              </a:rPr>
              <a:t>meeting reports in EMC Society magazine</a:t>
            </a:r>
          </a:p>
          <a:p>
            <a:pPr lvl="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Organized </a:t>
            </a:r>
            <a:r>
              <a:rPr lang="en-US" dirty="0">
                <a:solidFill>
                  <a:prstClr val="black"/>
                </a:solidFill>
              </a:rPr>
              <a:t>one-day seminars on the 2nd week of June in last </a:t>
            </a:r>
            <a:r>
              <a:rPr lang="en-US" dirty="0">
                <a:solidFill>
                  <a:prstClr val="black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years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 smtClean="0"/>
              <a:t>WebEx </a:t>
            </a:r>
            <a:r>
              <a:rPr lang="en-US" dirty="0"/>
              <a:t>meeting (live online webcast)</a:t>
            </a:r>
          </a:p>
          <a:p>
            <a:pPr lvl="0" defTabSz="91440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Custom Design</vt:lpstr>
      <vt:lpstr>Photo Editor Photo</vt:lpstr>
      <vt:lpstr>PowerPoint Presentation</vt:lpstr>
      <vt:lpstr>Rock River Valley Chapter </vt:lpstr>
      <vt:lpstr>About the Chapter</vt:lpstr>
      <vt:lpstr>Regular Meetings</vt:lpstr>
      <vt:lpstr>Special Event: EMC Seminar</vt:lpstr>
      <vt:lpstr>Best Practices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keywords>Non Technical</cp:keywords>
  <cp:lastModifiedBy>Jamal Shafii</cp:lastModifiedBy>
  <cp:revision>16</cp:revision>
  <dcterms:created xsi:type="dcterms:W3CDTF">2018-09-01T00:56:34Z</dcterms:created>
  <dcterms:modified xsi:type="dcterms:W3CDTF">2019-07-20T17:45:27Z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1af32c98-f850-49c2-b6b3-30b7a3b2af28</vt:lpwstr>
  </property>
  <property fmtid="{D5CDD505-2E9C-101B-9397-08002B2CF9AE}" pid="3" name="UTCTechnicalData">
    <vt:lpwstr>No</vt:lpwstr>
  </property>
  <property fmtid="{D5CDD505-2E9C-101B-9397-08002B2CF9AE}" pid="4" name="UTCTechnicalDataKeyword">
    <vt:lpwstr>Non Technical</vt:lpwstr>
  </property>
</Properties>
</file>